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501" r:id="rId4"/>
    <p:sldId id="502" r:id="rId5"/>
    <p:sldId id="503" r:id="rId6"/>
    <p:sldId id="504" r:id="rId7"/>
    <p:sldId id="489" r:id="rId8"/>
    <p:sldId id="492" r:id="rId9"/>
    <p:sldId id="493" r:id="rId10"/>
    <p:sldId id="494" r:id="rId11"/>
    <p:sldId id="505" r:id="rId12"/>
    <p:sldId id="495" r:id="rId13"/>
    <p:sldId id="496" r:id="rId14"/>
    <p:sldId id="498" r:id="rId15"/>
    <p:sldId id="490" r:id="rId16"/>
    <p:sldId id="499" r:id="rId17"/>
    <p:sldId id="497" r:id="rId18"/>
    <p:sldId id="500" r:id="rId19"/>
    <p:sldId id="491" r:id="rId20"/>
    <p:sldId id="264" r:id="rId21"/>
    <p:sldId id="483" r:id="rId22"/>
    <p:sldId id="446" r:id="rId23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5"/>
      <p:bold r:id="rId26"/>
    </p:embeddedFont>
    <p:embeddedFont>
      <p:font typeface="KoPub돋움체_Pro Bold" panose="00000800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6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C60F-28C3-C1C5-239A-ACBB0F5621C8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Gaurdian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Orientation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6535-17BA-A54A-4678-1F93E544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7829F-FF04-9D08-4932-58194D0417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4B7B6-CF26-8BAD-2EF1-029B8BFE36E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FF174-A2E7-CD65-ECCB-F5A809E1BA2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9E90-8D99-4C79-13CA-E4F57D36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3" y="2124631"/>
            <a:ext cx="5366034" cy="35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724B-0BA4-77E4-40A2-6CBC2A92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AC175-40F8-E76B-C4D5-2460CA1ACA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2087-16EC-507D-1A67-6454A732D1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381E2-AD29-E88F-9152-7326367E5B9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643758-2EFE-2331-00B5-6736839E55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E7D54-04D2-F3C7-4A8A-BCD6C2E90398}"/>
              </a:ext>
            </a:extLst>
          </p:cNvPr>
          <p:cNvSpPr txBox="1"/>
          <p:nvPr/>
        </p:nvSpPr>
        <p:spPr>
          <a:xfrm>
            <a:off x="1260000" y="2340000"/>
            <a:ext cx="7883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git clone https://github.com/pwndbg/pwndbg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cd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pwndbg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./setup.sh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5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A2E4-25D2-088D-D860-CE0043C3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F9351-C772-15F1-262E-D9AF34D319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3CE5-03A1-FACD-F9FE-42E676FB00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Decompiler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E2EB1-6FD7-294A-F243-91DE03C909E4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https://hex-rays.com/ida-free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71144-63C9-DBAF-B941-3F5E75E669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160EC-7770-41DB-CE01-D6B932A1B6D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9585AF-F80A-8C66-EE5E-B4024E5F531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Assembly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DEA3B-8435-548D-2320-2AF7B9B7FB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세미나에선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 예정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1846E4-3B02-6552-3059-FBC53ACAF18D}"/>
              </a:ext>
            </a:extLst>
          </p:cNvPr>
          <p:cNvSpPr txBox="1"/>
          <p:nvPr/>
        </p:nvSpPr>
        <p:spPr>
          <a:xfrm>
            <a:off x="360000" y="5882446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0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0BAD-3399-DA46-A25F-1A6E4BB9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B88132-2D9B-B3E8-6A2F-8BE8D640A8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pwntools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2611-F39D-E143-A85F-DC54C7C9DC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BCD73-BE1C-14AF-8F21-94BB77E73E0A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https://github.com/Gallopsled/pwntools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8392A-C272-AF8B-F16E-ACA7BFAE8A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FEF94B-A502-7200-230D-5F806EB28FF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C9D46DD-D44B-4497-7B4D-71776C3082BD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B0A4D9-0193-3CEB-61E7-F6B3CF9F591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Pwnable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위한 패키지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91A7B7-BFD8-A835-7AD1-2C8B30A9165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페이로드 보낼 땐 거의 필수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C12C15-A55B-CEE8-22B9-CEEF1F8F411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pip install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pwntools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91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B3AA-10F3-0553-02F6-83EFF7201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343AB-2890-44F8-8FC3-6659F0D9778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1091-1E45-C9D9-1C34-FF15F6D6F2C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4C9E-1AAC-2365-00BA-C29F50A306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E50B58-590C-8B76-ED4C-293907B7A830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AAE26A-EAF4-5F66-8298-54306D9E491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서버와 동일한 환경 제공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63F85-8886-DF03-9E80-A7057297A0F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Dockerfile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build, run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77DDBA-73E4-B964-2D09-ECAE745C5F49}"/>
              </a:ext>
            </a:extLst>
          </p:cNvPr>
          <p:cNvSpPr txBox="1"/>
          <p:nvPr/>
        </p:nvSpPr>
        <p:spPr>
          <a:xfrm>
            <a:off x="360000" y="6190223"/>
            <a:ext cx="427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https://docs.docker.com/engine/install/debian/</a:t>
            </a:r>
          </a:p>
        </p:txBody>
      </p:sp>
    </p:spTree>
    <p:extLst>
      <p:ext uri="{BB962C8B-B14F-4D97-AF65-F5344CB8AC3E}">
        <p14:creationId xmlns:p14="http://schemas.microsoft.com/office/powerpoint/2010/main" val="24494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51112-B082-3EC1-FFEA-9D0109AA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E5846F-C9D3-5C03-9AB0-7E70C91E261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Before we start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3B137-034F-3F79-07BE-37F4DD2495BB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Tips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89097-2B9A-CFAA-DDF9-064843BC39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F2D8-BFC4-F667-BD2B-7EF6BEB3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1FD863-C889-037F-47FD-86076AAB8A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6BAC0-BD21-1F66-DE2C-FC65E61A544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윤리의식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1361-EA12-24C9-0214-17480BFE78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왜 가져야 하는가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7BB5A-EE76-0B96-60E9-78605E46EF34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지정된 서버 외에는 공격하지 마세요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2AE4F-0B4B-CEE0-F32C-A2798ADB13B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예전에는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D6D5B-A1AA-4414-27DF-9A9C25F0D67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요즘은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얄짤없음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1B145-701B-99F4-B3A9-07B865DB221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돈도 안 받고 그런 짓 하면 재능 아까워요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19DD7-AA15-04FB-7399-596EC187DF94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 해킹해서 어디 입사하고 그런 게 통했음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91F78-AD3D-5897-33EE-CB494C0A895E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즉시 등록 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레드든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블루든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업계 못 들어오게 함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B999-DE5A-4A4B-53D4-8AA8051F0D65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인성 좋은 그저 그런 해커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&gt;&gt;&gt;&gt;&gt;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인정 더러운 천재 해커</a:t>
            </a:r>
          </a:p>
        </p:txBody>
      </p:sp>
    </p:spTree>
    <p:extLst>
      <p:ext uri="{BB962C8B-B14F-4D97-AF65-F5344CB8AC3E}">
        <p14:creationId xmlns:p14="http://schemas.microsoft.com/office/powerpoint/2010/main" val="41678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9018-F958-BA15-BD65-6E0C7BD8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FAEAF-6AD3-543A-F119-0F3F175E6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삽질도 힘이다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3B556-1D19-DD25-D3A1-C03AAB9AA93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열심히 디버깅 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13ECCC-00C4-E7FA-12FC-77BB49F50EC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EAD543-B193-4820-A68A-06CA9C315AE7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15146-4682-43B4-DF55-FEBB60224E6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안될까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320CE4-4984-28F6-8284-01F58F5A9B9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활용해서 확인하기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89A48E-9C56-7915-8CF1-E78542E3B12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서버에서 안 되지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A495C4-A731-C188-CE7B-A2627745A27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버전차이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정렬문제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9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4926-EBD7-A16A-9996-CE8072F9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017FA-6B0A-4B9B-09FC-BB91570F4D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풀이의 다양성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60868-4B73-67FB-2BEF-E95FC26995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여러가지 시도하기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26FE3-61FE-A572-A8A5-9C254F09263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AFA3F1-58E3-ACFE-EB35-472DDBDC978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D4C6F6-F8D8-9F62-884E-802102854D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문제의 풀이는 여러가지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E54AF-5A9D-5BFB-8186-F4F20A7CB14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풀고 다른 풀이도 공부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12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7594-D834-7521-2527-B19D846B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E3C27-7C56-03D4-88AF-B06CF6DB32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믿지 말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354BC-A747-E9F3-22F2-BE2F605491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 못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D1FC1C-6016-D6DC-5F2E-FC64FB529AB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3344C0-94F4-5A82-BD48-1A7ADC54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1" y="2061268"/>
            <a:ext cx="8578557" cy="3896732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296FCCC6-C5A6-7BE8-0653-7EE8F448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52" y="1475101"/>
            <a:ext cx="2343772" cy="23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we learn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4A40-2961-4C68-22A9-827BAE29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12850-0AC6-2834-CD0E-98E47AE894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F6B2C-784F-F2F6-C2A9-B29971FC49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Your computer is mine.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직사각형 14">
            <a:extLst>
              <a:ext uri="{FF2B5EF4-FFF2-40B4-BE49-F238E27FC236}">
                <a16:creationId xmlns:a16="http://schemas.microsoft.com/office/drawing/2014/main" id="{A476D5D7-9C37-832B-29FA-BAB99FAF8B8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233BE-EA94-0C35-BD3B-5A48CD6DC95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&amp; LPE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B75E-C56F-353D-BCE6-2768B233FF49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 컴퓨터의 제어권을 탈취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467AC-D8C3-8A8B-BE50-F8E0C25D3AFB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포너블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이라고도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25BC0-933E-9B01-BE34-368AEAFD56D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Remote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Execution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Privilege Escalation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BBF44-6636-9AC0-9CFE-5F5834B4D6BB}"/>
              </a:ext>
            </a:extLst>
          </p:cNvPr>
          <p:cNvSpPr txBox="1"/>
          <p:nvPr/>
        </p:nvSpPr>
        <p:spPr>
          <a:xfrm>
            <a:off x="1440000" y="400350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원격으로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Random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코드를 실행하자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권한을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강제로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승격받자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9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A3B4-3762-830A-DBE3-6A4A6A93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9444-00AF-B5AF-AA29-306E9279AB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A3AC7-DBDF-3AA4-80FC-FAEE9B40AF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3561C4-EBEB-B7E5-F2B3-B08EBB14B6B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397EB549-CCF4-8476-C055-BCF6380EADC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2DED1-D85E-2B3C-0ED8-54FCC778A1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User-land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E8AC9-52C0-F35C-43C6-10B4344061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Kernel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4D7B68-A300-BF17-97F0-548304983E3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Other system (V8, windows, …)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4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8DA5-0121-349D-AD84-55878F6F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73E0F-B9A1-66F3-FE07-A93D9FA866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0D1C-7132-F23E-C88B-9CDB91534D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41DEB-3352-14C4-85E3-77EC6B4A68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F62732D-BCA1-D2DB-8027-6BFB79AED08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81D37-A558-D6F5-7963-593E7D2A61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세미나에서는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D249E-0F42-E9E1-2B0D-07B7D00CDC9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“Linux”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“Userland”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68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8356-46AC-DE5D-9086-4B6F4B9D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E0185-5E4B-8184-94B1-77019FFB54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CD8-3593-9DAD-D6FE-A96C547D91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Userland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3A859-0770-468B-FC49-4282C579273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89048-72B2-36CF-4045-2BD47614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91" y="2082287"/>
            <a:ext cx="3339217" cy="2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Environment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Setup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6DB8F-082B-0081-3C33-00A15F8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4D7F6-A382-80E0-F8A9-31544FEA15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CE972-9D9D-EE8E-ACC5-885514C6C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C065E-DD69-85EB-7064-21377BDA9DC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1986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년 초도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4D05A-71A2-A5CB-AD68-980CF95A1A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91022-B254-B699-92EE-99A3782DF8A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C5843-D6E7-9CB0-F251-0464D48B3B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프로그램을 디버깅 할 때 쓴다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1D4D00-424D-F101-D57B-1E38ABE056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근데 기능이 다소 아쉬움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8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30E8-0CBA-981E-29EE-7CBD2F6B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B0EB20-9BC9-B2A9-A041-79FA310362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601CD-21CE-8B83-75F4-82AFCF40A2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E35DF-F928-526D-4607-651110DF4E35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13D644-426C-85E1-7F3C-7C47E53D5AB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DE34CA-36AC-BF13-2AD9-947A1549CCA1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6AC16-E5F4-828B-1F2E-D187592D0A7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확장기능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8A201-9CE1-DBF2-E2B4-44E785F20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디버깅 툴도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굳이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766901-0AEA-6859-C9C0-F8F91AE4746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이름을 보면 알겠지만 보통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 씀</a:t>
            </a:r>
          </a:p>
        </p:txBody>
      </p:sp>
    </p:spTree>
    <p:extLst>
      <p:ext uri="{BB962C8B-B14F-4D97-AF65-F5344CB8AC3E}">
        <p14:creationId xmlns:p14="http://schemas.microsoft.com/office/powerpoint/2010/main" val="166341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1835</TotalTime>
  <Words>477</Words>
  <Application>Microsoft Office PowerPoint</Application>
  <PresentationFormat>화면 슬라이드 쇼(4:3)</PresentationFormat>
  <Paragraphs>123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Calibri Light</vt:lpstr>
      <vt:lpstr>D2Coding</vt:lpstr>
      <vt:lpstr>Calibri</vt:lpstr>
      <vt:lpstr>KoPub돋움체_Pro Bold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307</cp:revision>
  <dcterms:created xsi:type="dcterms:W3CDTF">2025-07-26T06:54:06Z</dcterms:created>
  <dcterms:modified xsi:type="dcterms:W3CDTF">2025-09-02T17:06:44Z</dcterms:modified>
</cp:coreProperties>
</file>